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06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99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7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9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82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89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7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92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12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81266-FAE8-423F-980E-E0A6131BAC72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72B40-3AA8-4772-9511-9615AA0F7C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0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41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43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Feng Bruce</cp:lastModifiedBy>
  <cp:revision>3</cp:revision>
  <dcterms:created xsi:type="dcterms:W3CDTF">2021-12-07T10:24:49Z</dcterms:created>
  <dcterms:modified xsi:type="dcterms:W3CDTF">2022-05-18T02:09:54Z</dcterms:modified>
</cp:coreProperties>
</file>